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3472-ADB7-482C-1BB8-A49AF740F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37EF8-686F-C381-CDA5-0490325C0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7D5AA-7645-99C8-1C16-A5113B63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59E9C-68A6-98E4-558F-4D620ADA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9E09A-CAA1-E086-4A5F-DB776BAE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412E-18D7-578D-9731-BC8898D1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07EDB-B57C-09EA-D5F2-89A89EFEA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471CD-3ECD-7420-1425-8E92F42F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D038A-902A-087B-7E81-57188256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27A79-EB6F-4B57-AC24-D31F99F4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A84EA-7D4B-05B2-B555-5FDD9CC8A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34E58-C9E8-2B3C-45EB-0867D50CE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C2AB6-FAC6-1EB0-EF82-B1919916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87F5D-61F3-1551-705A-A406EAF3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A8C33-F892-89BD-1BEC-714F325F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F6ED-66F0-9FD1-66BA-615045101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00AEA-8C6E-30A3-D537-4A90EBAA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5C5B1-55BD-6F16-7754-D5B282EB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DC181-383A-CA8B-42EB-780C6487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44478-DD94-2101-3163-3AAEE19D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26D8-9D49-57F5-A063-5F1AD217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A0F7-2BA1-7753-FC1B-FFFAA8A58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2FB76-F3EE-000A-56DC-E6290D4F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C30B-7AEC-3783-4D5F-A355CCD3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E0FC-D28D-5DFD-2FA7-33436483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E2D6-1911-E1BD-D1C3-BF0140C4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C7F5-A0A6-7403-5BFB-6AAC7F5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57828-2456-4978-7AC7-34E569EA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B2DC9-AEB3-F992-D476-0244431A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C0EB4-8BA9-0031-2EDA-0DA8A079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2FF9-C78F-53CD-8668-B043052D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EE0A-C743-E7C5-7EF4-B04BC580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4C87C-4634-B90D-F626-9AA5B5ED1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DDFC1-4B64-1D29-3E05-F4D89ED58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C615E-DE3C-07D6-90FE-B5380C1B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566F1-37C3-0A8B-9864-B2A776E57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0EA98-ACE8-A416-FDB8-3A3F7CAC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3C2BA-519D-5DDF-B26D-4134D254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07F43-997E-DB2D-4F3D-B85B8D91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3B77-0A2C-0D8C-1E06-5EB15DB6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20267-019E-44B2-743E-FFC3F9D0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5306D-CF3A-4D1A-17DD-2D3A87B1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03158-1C4C-7FC9-4F96-9E4A1E7A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5A709-6B55-94F6-A689-FC04B8C5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3BE9E-9649-C3A3-04D5-A0A6AF36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2DA47-4579-B01B-D589-C5CDE1B2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1744-770A-9F9E-D133-8C7E24AC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9835B-7B6D-DBC5-4664-B4767EBBF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F42F7-788E-A1A1-B7A9-36346D037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DA244-6C43-F515-8CFB-ACFE9E46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8C4BF-3CB0-56C8-0A13-558A844A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C3C54-F49D-0526-584D-D6917E15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2C8D-29A7-26A4-F584-5C54C9EA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F0337-4680-525B-3B5F-76AAB864B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309C6-71B4-2300-77B3-F22D45A87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2720C-23E1-7BAF-BA31-8B0892E8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23A0A-22B6-E0DF-2178-C478AACF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F26BB-848C-AB2F-6D37-FADF73E7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C1908-7683-FC50-3F16-8E1E42EF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129C3-60CA-B4F9-43E7-046279BCD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79DD7-6282-D498-A8C4-24A02BA65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A483-F010-454B-BD6B-0BE114EC36C1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D7EB9-B8AA-84E9-FC55-A0706A2CD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767B-7E02-9672-E410-F88621508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53C6-398B-4CB0-B7D5-D90EE90DA2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ands with hands covering their eyes and a trash can&#10;&#10;Description automatically generated with medium confidence">
            <a:extLst>
              <a:ext uri="{FF2B5EF4-FFF2-40B4-BE49-F238E27FC236}">
                <a16:creationId xmlns:a16="http://schemas.microsoft.com/office/drawing/2014/main" id="{7C4765E8-1088-42B4-B171-C9DAACE1E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shing their hands&#10;&#10;Description automatically generated">
            <a:extLst>
              <a:ext uri="{FF2B5EF4-FFF2-40B4-BE49-F238E27FC236}">
                <a16:creationId xmlns:a16="http://schemas.microsoft.com/office/drawing/2014/main" id="{77BFC464-2FD5-6321-8E8E-CE89EF80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red and white scarf&#10;&#10;Description automatically generated with medium confidence">
            <a:extLst>
              <a:ext uri="{FF2B5EF4-FFF2-40B4-BE49-F238E27FC236}">
                <a16:creationId xmlns:a16="http://schemas.microsoft.com/office/drawing/2014/main" id="{4F74A396-F762-AB0A-EBCF-84B347274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eaning product in a basket&#10;&#10;Description automatically generated">
            <a:extLst>
              <a:ext uri="{FF2B5EF4-FFF2-40B4-BE49-F238E27FC236}">
                <a16:creationId xmlns:a16="http://schemas.microsoft.com/office/drawing/2014/main" id="{AC22143F-04C4-F614-1B74-70A946F63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WALKER, Ken (WIRRAL COMMUNITY HEALTH AND CARE NHS FOUNDATION TRUST)</cp:lastModifiedBy>
  <cp:revision>5</cp:revision>
  <dcterms:created xsi:type="dcterms:W3CDTF">2024-10-07T08:57:59Z</dcterms:created>
  <dcterms:modified xsi:type="dcterms:W3CDTF">2024-10-10T13:28:10Z</dcterms:modified>
</cp:coreProperties>
</file>